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2523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822" y="72"/>
      </p:cViewPr>
      <p:guideLst>
        <p:guide orient="horz" pos="2160"/>
        <p:guide pos="385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BDBB1-FD5A-4057-8980-097881F19BCD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65125" y="685800"/>
            <a:ext cx="6127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424EE-6257-4D19-AFD5-BC7B20F09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3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65125" y="685800"/>
            <a:ext cx="6127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E424EE-6257-4D19-AFD5-BC7B20F093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32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8925" y="2130427"/>
            <a:ext cx="10414476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7849" y="3886200"/>
            <a:ext cx="857662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16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78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82936" y="274640"/>
            <a:ext cx="2756773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2616" y="274640"/>
            <a:ext cx="8066114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3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94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849" y="4406902"/>
            <a:ext cx="10414476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7849" y="2906713"/>
            <a:ext cx="10414476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405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2616" y="1600202"/>
            <a:ext cx="541144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8265" y="1600202"/>
            <a:ext cx="5411444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01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17" y="1535113"/>
            <a:ext cx="541357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17" y="2174875"/>
            <a:ext cx="541357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24012" y="1535113"/>
            <a:ext cx="541569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24012" y="2174875"/>
            <a:ext cx="541569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55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09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2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17" y="273050"/>
            <a:ext cx="403093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0319" y="273052"/>
            <a:ext cx="684939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17" y="1435102"/>
            <a:ext cx="403093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795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1541" y="4800600"/>
            <a:ext cx="73513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01541" y="612775"/>
            <a:ext cx="73513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01541" y="5367338"/>
            <a:ext cx="73513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616" y="274638"/>
            <a:ext cx="1102709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16" y="1600202"/>
            <a:ext cx="1102709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2616" y="6356352"/>
            <a:ext cx="28588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75072-D2CA-47B3-88EF-47600EDDA5DB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86211" y="6356352"/>
            <a:ext cx="38799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0833" y="6356352"/>
            <a:ext cx="28588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6D18E-093C-4FD8-93DD-C0A6353B4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013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3.wma"/><Relationship Id="rId7" Type="http://schemas.openxmlformats.org/officeDocument/2006/relationships/image" Target="../media/image14.png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3.wma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252324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81215"/>
            <a:ext cx="12252325" cy="3938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19801"/>
            <a:ext cx="12252324" cy="838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63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162" y="4761"/>
            <a:ext cx="5059361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6" y="1181100"/>
            <a:ext cx="5756040" cy="567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854" y="1181102"/>
            <a:ext cx="6432471" cy="5676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084110" y="3352800"/>
            <a:ext cx="7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water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210273" y="1371600"/>
            <a:ext cx="852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spiders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16579" y="4191000"/>
            <a:ext cx="780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height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22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756775" y="222146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1983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9699757" y="2667000"/>
            <a:ext cx="1123130" cy="38100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437745" y="449580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1983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91346" y="487680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39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56775" y="5943600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SINCE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6773" y="6324600"/>
            <a:ext cx="56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FOR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1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6400"/>
            <a:ext cx="12252325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52325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923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25232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7480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252325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02 7.1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31298" y="152400"/>
            <a:ext cx="816822" cy="609600"/>
          </a:xfrm>
          <a:prstGeom prst="rect">
            <a:avLst/>
          </a:prstGeom>
        </p:spPr>
      </p:pic>
      <p:sp>
        <p:nvSpPr>
          <p:cNvPr id="3" name="Down Arrow Callout 2"/>
          <p:cNvSpPr/>
          <p:nvPr/>
        </p:nvSpPr>
        <p:spPr>
          <a:xfrm>
            <a:off x="204206" y="1219200"/>
            <a:ext cx="9393449" cy="16002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FFFF00"/>
                </a:solidFill>
              </a:rPr>
              <a:t>He  starts to feel very nervous. His heart beats so quickly. And he tarts to go away from where the cat is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8827" y="6153090"/>
            <a:ext cx="673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aseline="0" dirty="0" smtClean="0">
                <a:solidFill>
                  <a:srgbClr val="FF0000"/>
                </a:solidFill>
              </a:rPr>
              <a:t>6. Yes, he is optimistic.</a:t>
            </a:r>
            <a:endParaRPr lang="en-US" sz="2000" dirty="0" smtClean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6565" y="4495800"/>
            <a:ext cx="2998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1. </a:t>
            </a:r>
            <a:r>
              <a:rPr lang="en-US" dirty="0" err="1" smtClean="0">
                <a:solidFill>
                  <a:srgbClr val="FF0000"/>
                </a:solidFill>
              </a:rPr>
              <a:t>Felinophobia</a:t>
            </a:r>
            <a:r>
              <a:rPr lang="en-US" dirty="0" smtClean="0">
                <a:solidFill>
                  <a:srgbClr val="FF0000"/>
                </a:solidFill>
              </a:rPr>
              <a:t> or </a:t>
            </a:r>
            <a:r>
              <a:rPr lang="en-US" dirty="0" err="1" smtClean="0">
                <a:solidFill>
                  <a:srgbClr val="FF0000"/>
                </a:solidFill>
              </a:rPr>
              <a:t>gatophobia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2616" y="5029200"/>
            <a:ext cx="2206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2. Since he was 5 or 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2618" y="5562600"/>
            <a:ext cx="2345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3. A friend’s cat bit him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92519" y="5117068"/>
            <a:ext cx="816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    4.Yes, sometimes ( he can’t be in the same room with a cat)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98827" y="5562600"/>
            <a:ext cx="2796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5.</a:t>
            </a:r>
            <a:r>
              <a:rPr lang="en-US" baseline="0" dirty="0" smtClean="0">
                <a:solidFill>
                  <a:srgbClr val="FF0000"/>
                </a:solidFill>
              </a:rPr>
              <a:t> He is going to a therapist.</a:t>
            </a:r>
          </a:p>
        </p:txBody>
      </p:sp>
    </p:spTree>
    <p:extLst>
      <p:ext uri="{BB962C8B-B14F-4D97-AF65-F5344CB8AC3E}">
        <p14:creationId xmlns:p14="http://schemas.microsoft.com/office/powerpoint/2010/main" val="1434612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994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  <p:bldP spid="4" grpId="0"/>
      <p:bldP spid="5" grpId="0"/>
      <p:bldP spid="6" grpId="0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5022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03 7.2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087141" y="152400"/>
            <a:ext cx="816822" cy="609600"/>
          </a:xfrm>
          <a:prstGeom prst="rect">
            <a:avLst/>
          </a:prstGeom>
        </p:spPr>
      </p:pic>
      <p:pic>
        <p:nvPicPr>
          <p:cNvPr id="3" name="04 7.3.wm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822887" y="152400"/>
            <a:ext cx="816822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7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29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25232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437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86</Words>
  <Application>Microsoft Office PowerPoint</Application>
  <PresentationFormat>Custom</PresentationFormat>
  <Paragraphs>16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14</cp:revision>
  <dcterms:created xsi:type="dcterms:W3CDTF">2020-08-03T01:26:54Z</dcterms:created>
  <dcterms:modified xsi:type="dcterms:W3CDTF">2022-04-17T14:24:46Z</dcterms:modified>
</cp:coreProperties>
</file>

<file path=docProps/thumbnail.jpeg>
</file>